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0" r:id="rId2"/>
    <p:sldId id="257" r:id="rId3"/>
    <p:sldId id="258" r:id="rId4"/>
    <p:sldId id="278" r:id="rId5"/>
    <p:sldId id="281" r:id="rId6"/>
    <p:sldId id="271" r:id="rId7"/>
    <p:sldId id="260" r:id="rId8"/>
    <p:sldId id="283" r:id="rId9"/>
    <p:sldId id="284" r:id="rId10"/>
    <p:sldId id="285" r:id="rId11"/>
    <p:sldId id="286" r:id="rId12"/>
    <p:sldId id="293" r:id="rId13"/>
    <p:sldId id="294" r:id="rId14"/>
    <p:sldId id="295" r:id="rId15"/>
    <p:sldId id="296" r:id="rId16"/>
    <p:sldId id="297" r:id="rId17"/>
    <p:sldId id="298" r:id="rId18"/>
    <p:sldId id="289" r:id="rId19"/>
    <p:sldId id="287" r:id="rId20"/>
    <p:sldId id="288" r:id="rId21"/>
    <p:sldId id="27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camera, set the resolution, set the frame rate (can increase with better hardware), create data container to hold the image, start the stream.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[Done in different thread] Grab the frame from the stream and clear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the image data from the frame filled during the stream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MobileNetV2 from the </a:t>
            </a:r>
            <a:r>
              <a:rPr lang="en-US" dirty="0" err="1"/>
              <a:t>Keras</a:t>
            </a:r>
            <a:r>
              <a:rPr lang="en-US" dirty="0"/>
              <a:t> library</a:t>
            </a:r>
          </a:p>
          <a:p>
            <a:r>
              <a:rPr lang="en-US" dirty="0"/>
              <a:t>Create the model from the </a:t>
            </a:r>
            <a:r>
              <a:rPr lang="en-US" dirty="0" err="1"/>
              <a:t>keras</a:t>
            </a:r>
            <a:r>
              <a:rPr lang="en-US" dirty="0"/>
              <a:t> collection. Setting the input variables. ‘</a:t>
            </a:r>
            <a:r>
              <a:rPr lang="en-US" dirty="0" err="1"/>
              <a:t>imagenet</a:t>
            </a:r>
            <a:r>
              <a:rPr lang="en-US" dirty="0"/>
              <a:t>’ is the trained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frame to batch. Call </a:t>
            </a:r>
            <a:r>
              <a:rPr lang="en-US" dirty="0" err="1"/>
              <a:t>preprocess_input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 Predict the features. Call </a:t>
            </a:r>
            <a:r>
              <a:rPr lang="en-US" dirty="0" err="1"/>
              <a:t>decode_predictions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the frame from the camera class and pass to the prediction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9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camera.readthedocs.io/en/release-1.13/" TargetMode="External"/><Relationship Id="rId2" Type="http://schemas.openxmlformats.org/officeDocument/2006/relationships/hyperlink" Target="https://towardsdatascience.com/portable-computer-vision-tensorflow-2-0-on-a-raspberry-pi-part-1-of-2-84e318798ce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hennis/Blog/tree/master/ImageDetection" TargetMode="External"/><Relationship Id="rId5" Type="http://schemas.openxmlformats.org/officeDocument/2006/relationships/hyperlink" Target="https://arxiv.org/abs/1801.04381" TargetMode="External"/><Relationship Id="rId4" Type="http://schemas.openxmlformats.org/officeDocument/2006/relationships/hyperlink" Target="https://github.com/lhelontra/tensorflow-on-arm/releas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nning.com/liveproject/using-deep-learning-to-predict-basketball-scores" TargetMode="External"/><Relationship Id="rId4" Type="http://schemas.openxmlformats.org/officeDocument/2006/relationships/hyperlink" Target="mailto:EvanHennis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ckronsoftware.fishbutl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ning.com/liveproject/using-deep-learning-to-predict-basketball-scor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Computer Vision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w/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Setting up a Raspberry Pi for image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doesn’t support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is preferred going forward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 use this on my Android application and it is pretty smooth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2"/>
              </a:rPr>
              <a:t>https://github.com/lhelontra/tensorflow-on-arm/releases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6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Built into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tensorflow.keras.application.mobilenet_v2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Version 3 is out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6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(Initialization)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64776-EBF3-4BB1-AB39-182DD954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1" y="1690687"/>
            <a:ext cx="11945910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(Stream)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E5724-9E8B-4EDD-95B8-1F8AD10A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90798" cy="3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8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(Read)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2B1E-051A-47F4-9C52-7FE2471F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5" y="1989008"/>
            <a:ext cx="11000834" cy="1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(Initialize)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A5E1A-08D9-4539-B03C-E7739FEC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1690687"/>
            <a:ext cx="11052058" cy="48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90B95-24B3-48FD-B337-2C06A785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2752724"/>
            <a:ext cx="11198311" cy="27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(Predict)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B8B80-EB63-4CAA-A143-6C2A6B17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1" y="1690688"/>
            <a:ext cx="11180581" cy="27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985A3-B277-4E26-BFE2-0FDA8402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" y="1513058"/>
            <a:ext cx="11476146" cy="2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4" name="PiRecording">
            <a:hlinkClick r:id="" action="ppaction://media"/>
            <a:extLst>
              <a:ext uri="{FF2B5EF4-FFF2-40B4-BE49-F238E27FC236}">
                <a16:creationId xmlns:a16="http://schemas.microsoft.com/office/drawing/2014/main" id="{23650B9A-0F69-4327-ADE8-4F376E362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213" y="1381769"/>
            <a:ext cx="8794965" cy="4947056"/>
          </a:xfrm>
        </p:spPr>
      </p:pic>
    </p:spTree>
    <p:extLst>
      <p:ext uri="{BB962C8B-B14F-4D97-AF65-F5344CB8AC3E}">
        <p14:creationId xmlns:p14="http://schemas.microsoft.com/office/powerpoint/2010/main" val="2498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 learning and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train on a subset of images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Family pictures, cars, etc.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Implement object tracking for security cameras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Add to an automated home to turn the lights on when you show up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Really dumb but someone online added a Pi to his clock so that if anyone was looking at the clock it would jump off the wall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Anything…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4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Simple (Pretrained model, easy installs, and quick results)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Cheap ($35 Pi, $30 camera, $ SD card)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Easy (I was able to do it)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22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F4E79"/>
                </a:solidFill>
              </a:rPr>
              <a:t>Leigh Johnson’s Project: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https://towardsdatascience.com/portable-computer-vision-tensorflow-2-0-on-a-raspberry-pi-part-1-of-2-84e318798ce9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Camera </a:t>
            </a:r>
            <a:r>
              <a:rPr lang="en-US" dirty="0" err="1">
                <a:solidFill>
                  <a:srgbClr val="1F4E79"/>
                </a:solidFill>
              </a:rPr>
              <a:t>Api</a:t>
            </a:r>
            <a:r>
              <a:rPr lang="en-US" dirty="0">
                <a:solidFill>
                  <a:srgbClr val="1F4E79"/>
                </a:solidFill>
              </a:rPr>
              <a:t>: </a:t>
            </a:r>
            <a:r>
              <a:rPr lang="en-US" dirty="0">
                <a:hlinkClick r:id="rId3"/>
              </a:rPr>
              <a:t>https://picamera.readthedocs.io/en/release-1.13/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4"/>
              </a:rPr>
              <a:t>https://github.com/lhelontra/tensorflow-on-arm/releases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MobileNetV2 Paper: </a:t>
            </a:r>
            <a:r>
              <a:rPr lang="en-US" dirty="0">
                <a:hlinkClick r:id="rId5"/>
              </a:rPr>
              <a:t>https://arxiv.org/abs/1801.04381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Code Repository: </a:t>
            </a:r>
            <a:r>
              <a:rPr lang="en-US" dirty="0">
                <a:hlinkClick r:id="rId6"/>
              </a:rPr>
              <a:t>https://github.com/ehennis/Blog/tree/master/ImageDetection</a:t>
            </a:r>
            <a:endParaRPr lang="en-US" dirty="0">
              <a:solidFill>
                <a:srgbClr val="1F4E7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https://github.com/ehennis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</a:t>
            </a:r>
            <a:r>
              <a:rPr lang="en-US" dirty="0">
                <a:solidFill>
                  <a:srgbClr val="1F4E79"/>
                </a:solidFill>
                <a:hlinkClick r:id="rId3"/>
              </a:rPr>
              <a:t>http://blog.eckronsoftware.com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Email: </a:t>
            </a:r>
            <a:r>
              <a:rPr lang="en-US" dirty="0">
                <a:solidFill>
                  <a:srgbClr val="1F4E79"/>
                </a:solidFill>
                <a:hlinkClick r:id="rId4"/>
              </a:rPr>
              <a:t>EvanHennis@gmail.com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Manning </a:t>
            </a:r>
            <a:r>
              <a:rPr lang="en-US" dirty="0" err="1">
                <a:solidFill>
                  <a:srgbClr val="1F4E79"/>
                </a:solidFill>
              </a:rPr>
              <a:t>liveProject</a:t>
            </a:r>
            <a:r>
              <a:rPr lang="en-US">
                <a:solidFill>
                  <a:srgbClr val="1F4E79"/>
                </a:solidFill>
              </a:rPr>
              <a:t>: </a:t>
            </a:r>
            <a:r>
              <a:rPr lang="en-US">
                <a:solidFill>
                  <a:srgbClr val="1F4E79"/>
                </a:solidFill>
                <a:hlinkClick r:id="rId5"/>
              </a:rPr>
              <a:t>https://www.manning.com/liveproject/using-deep-learning-to-predict-basketball-scores</a:t>
            </a:r>
            <a:endParaRPr lang="en-US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9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BE410-7A3A-4211-9C5C-8B6B4C7A8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26405C-7AFE-4041-95A3-750347BE6497}"/>
              </a:ext>
            </a:extLst>
          </p:cNvPr>
          <p:cNvSpPr txBox="1">
            <a:spLocks/>
          </p:cNvSpPr>
          <p:nvPr/>
        </p:nvSpPr>
        <p:spPr>
          <a:xfrm>
            <a:off x="3842951" y="204487"/>
            <a:ext cx="58962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Fish Butler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F379F7-CFD8-4AB0-850F-2F35CDF15508}"/>
              </a:ext>
            </a:extLst>
          </p:cNvPr>
          <p:cNvSpPr txBox="1">
            <a:spLocks/>
          </p:cNvSpPr>
          <p:nvPr/>
        </p:nvSpPr>
        <p:spPr>
          <a:xfrm>
            <a:off x="3842951" y="1253331"/>
            <a:ext cx="710513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Written this summer with my daughter (11) and my nephew (13)</a:t>
            </a:r>
          </a:p>
          <a:p>
            <a:r>
              <a:rPr lang="en-US" dirty="0">
                <a:hlinkClick r:id="rId3"/>
              </a:rPr>
              <a:t>https://play.google.com/store/apps/details?id=com.eckronsoftware.fishbutler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1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Using Deep Learning to Predict Basketball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https://www.manning.com/liveproject/using-deep-learning-to-predict-basketball-scores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$25 for early release and $50 normally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8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 and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Code and Demo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7548B-6F44-489A-9367-E8D326B0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2588140"/>
            <a:ext cx="5970364" cy="3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3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Raspbian (Now Raspberry Pi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Camera Module V2-8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Leigh Johnson (@grepLeigh)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13" y="365125"/>
            <a:ext cx="5116550" cy="40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DA71-1BDB-4194-AF65-CAEDA420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(SD, OS, Camera)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EFC7-13C0-4FC0-A007-0F680CE9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SD Card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&gt;= 8GB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Imager (I used Windows)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Don’t: 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 32GB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Write protect your card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OS (Former Raspbian) or Noobs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9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Camera: V2 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API: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PiCamera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sudo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apt install python3-picamera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713" y="401442"/>
            <a:ext cx="5116550" cy="39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673</Words>
  <Application>Microsoft Office PowerPoint</Application>
  <PresentationFormat>Widescreen</PresentationFormat>
  <Paragraphs>104</Paragraphs>
  <Slides>22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Computer Vision w/ Raspberry Pi</vt:lpstr>
      <vt:lpstr>Bio</vt:lpstr>
      <vt:lpstr>PowerPoint Presentation</vt:lpstr>
      <vt:lpstr>PowerPoint Presentation</vt:lpstr>
      <vt:lpstr>Using Deep Learning to Predict Basketball Scores</vt:lpstr>
      <vt:lpstr>Overview</vt:lpstr>
      <vt:lpstr>Project Introduction</vt:lpstr>
      <vt:lpstr>Raspberry Pi Setup (SD, OS, Camera)</vt:lpstr>
      <vt:lpstr>Camera and API</vt:lpstr>
      <vt:lpstr>TensorFlow v2 on ARM</vt:lpstr>
      <vt:lpstr>MobileNetV2</vt:lpstr>
      <vt:lpstr>Camera Code (Initialization)</vt:lpstr>
      <vt:lpstr>Camera Code (Stream)</vt:lpstr>
      <vt:lpstr>Camera Code (Read)</vt:lpstr>
      <vt:lpstr>MobileNet (Initialize)</vt:lpstr>
      <vt:lpstr>MobileNet (Predict)</vt:lpstr>
      <vt:lpstr>Main</vt:lpstr>
      <vt:lpstr>Demo</vt:lpstr>
      <vt:lpstr>Future Projects</vt:lpstr>
      <vt:lpstr>Conclusion</vt:lpstr>
      <vt:lpstr>Links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49</cp:revision>
  <dcterms:created xsi:type="dcterms:W3CDTF">2018-12-07T20:29:05Z</dcterms:created>
  <dcterms:modified xsi:type="dcterms:W3CDTF">2020-07-01T15:24:27Z</dcterms:modified>
</cp:coreProperties>
</file>